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618" r:id="rId45"/>
    <p:sldId id="619" r:id="rId46"/>
    <p:sldId id="620"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618"/>
            <p14:sldId id="619"/>
            <p14:sldId id="620"/>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70" d="100"/>
          <a:sy n="70" d="100"/>
        </p:scale>
        <p:origin x="400" y="40"/>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18.4.2023 г.</a:t>
            </a:fld>
            <a:endParaRPr lang="bg-BG"/>
          </a:p>
        </p:txBody>
      </p:sp>
      <p:sp>
        <p:nvSpPr>
          <p:cNvPr id="4" name="Footer Placeholder 3">
            <a:extLst>
              <a:ext uri="{FF2B5EF4-FFF2-40B4-BE49-F238E27FC236}">
                <a16:creationId xmlns=""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8">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4">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C0F205-FB23-4B4A-AA1E-CC80DEDB9B7E}" type="slidenum">
              <a:rPr lang="x-none" smtClean="0"/>
              <a:t>44</a:t>
            </a:fld>
            <a:endParaRPr lang="x-none"/>
          </a:p>
        </p:txBody>
      </p:sp>
    </p:spTree>
    <p:extLst>
      <p:ext uri="{BB962C8B-B14F-4D97-AF65-F5344CB8AC3E}">
        <p14:creationId xmlns:p14="http://schemas.microsoft.com/office/powerpoint/2010/main" val="3241142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 xmlns:a16="http://schemas.microsoft.com/office/drawing/2014/main" id="{C4D6B2A2-DFF0-4712-BFEC-6676BEC99FE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 xmlns:a16="http://schemas.microsoft.com/office/drawing/2014/main" id="{F2315EB3-3FE4-4D3B-921E-5F209CEC13C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233CBB95-791E-4630-B3D9-FADFCE7BCF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 xmlns:a16="http://schemas.microsoft.com/office/drawing/2014/main" id="{67FC4D2E-913D-432A-B658-F0D82839FA5E}"/>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 xmlns:a16="http://schemas.microsoft.com/office/drawing/2014/main" id="{F4604840-E810-44B7-9FF1-3B28CD68B75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58AB1944-B146-4E89-B2D9-426EB610F3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13C145-EA12-94EF-AA17-5F628EA0AD2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5F55E72E-5B45-B6EE-75AE-03B188AD9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30C6A8EA-0240-01AB-A7C2-BD1CD885E1C1}"/>
              </a:ext>
            </a:extLst>
          </p:cNvPr>
          <p:cNvSpPr>
            <a:spLocks noGrp="1"/>
          </p:cNvSpPr>
          <p:nvPr>
            <p:ph type="dt" sz="half" idx="10"/>
          </p:nvPr>
        </p:nvSpPr>
        <p:spPr/>
        <p:txBody>
          <a:bodyPr/>
          <a:lstStyle/>
          <a:p>
            <a:fld id="{1CF2F75B-1C4E-1E47-AE31-5B79E79ADF4F}" type="datetimeFigureOut">
              <a:rPr lang="x-none" smtClean="0"/>
              <a:t>4/18/2023</a:t>
            </a:fld>
            <a:endParaRPr lang="x-none"/>
          </a:p>
        </p:txBody>
      </p:sp>
      <p:sp>
        <p:nvSpPr>
          <p:cNvPr id="5" name="Footer Placeholder 4">
            <a:extLst>
              <a:ext uri="{FF2B5EF4-FFF2-40B4-BE49-F238E27FC236}">
                <a16:creationId xmlns="" xmlns:a16="http://schemas.microsoft.com/office/drawing/2014/main" id="{F95CBF96-4249-1541-E44E-FBCECA233B3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7ACB54F2-814F-F79B-8CD7-FA3133365CBC}"/>
              </a:ext>
            </a:extLst>
          </p:cNvPr>
          <p:cNvSpPr>
            <a:spLocks noGrp="1"/>
          </p:cNvSpPr>
          <p:nvPr>
            <p:ph type="sldNum" sz="quarter" idx="12"/>
          </p:nvPr>
        </p:nvSpPr>
        <p:spPr/>
        <p:txBody>
          <a:bodyPr/>
          <a:lstStyle/>
          <a:p>
            <a:fld id="{3D7CCE35-F5E1-7541-B177-7204A9BB7A19}" type="slidenum">
              <a:rPr lang="x-none" smtClean="0"/>
              <a:t>‹#›</a:t>
            </a:fld>
            <a:endParaRPr lang="x-none"/>
          </a:p>
        </p:txBody>
      </p:sp>
    </p:spTree>
    <p:extLst>
      <p:ext uri="{BB962C8B-B14F-4D97-AF65-F5344CB8AC3E}">
        <p14:creationId xmlns:p14="http://schemas.microsoft.com/office/powerpoint/2010/main" val="370852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 xmlns:a16="http://schemas.microsoft.com/office/drawing/2014/main" id="{B1D3B425-B9BF-43ED-9DEC-C05002FBA2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 xmlns:a16="http://schemas.microsoft.com/office/drawing/2014/main" id="{5573C101-930B-47AC-967A-A64513DFFDEE}"/>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 xmlns:a16="http://schemas.microsoft.com/office/drawing/2014/main" id="{EFEBB553-EACE-4B4F-8B4F-7629FDD910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 xmlns:a16="http://schemas.microsoft.com/office/drawing/2014/main" id="{8C01D7AF-7CBD-46E1-99F3-8EB60E838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 xmlns:a16="http://schemas.microsoft.com/office/drawing/2014/main" id="{14F779A7-4A91-448B-BEFA-956C70A1C2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 xmlns:a16="http://schemas.microsoft.com/office/drawing/2014/main" id="{19A67BB9-D880-4EAD-B90E-89C4219BFC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 xmlns:a16="http://schemas.microsoft.com/office/drawing/2014/main" id="{5BE90A63-DDD9-4B3B-A234-DF69B9BC812F}"/>
              </a:ext>
            </a:extLst>
          </p:cNvPr>
          <p:cNvPicPr>
            <a:picLocks noChangeAspect="1"/>
          </p:cNvPicPr>
          <p:nvPr userDrawn="1"/>
        </p:nvPicPr>
        <p:blipFill rotWithShape="1">
          <a:blip r:embed="rId15"/>
          <a:srcRect b="1672"/>
          <a:stretch/>
        </p:blipFill>
        <p:spPr>
          <a:xfrm>
            <a:off x="0" y="1"/>
            <a:ext cx="12192000" cy="6857999"/>
          </a:xfrm>
          <a:prstGeom prst="rect">
            <a:avLst/>
          </a:prstGeom>
        </p:spPr>
      </p:pic>
      <p:sp>
        <p:nvSpPr>
          <p:cNvPr id="11" name="Slide Body Text">
            <a:extLst>
              <a:ext uri="{FF2B5EF4-FFF2-40B4-BE49-F238E27FC236}">
                <a16:creationId xmlns=""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4.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27.sv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s>
</file>

<file path=ppt/slides/_rels/slide45.xml.rels><?xml version="1.0" encoding="UTF-8" standalone="yes"?>
<Relationships xmlns="http://schemas.openxmlformats.org/package/2006/relationships"><Relationship Id="rId8" Type="http://schemas.openxmlformats.org/officeDocument/2006/relationships/hyperlink" Target="https://bg.coca-colahellenic.com/bg/working-with-us" TargetMode="External"/><Relationship Id="rId13" Type="http://schemas.openxmlformats.org/officeDocument/2006/relationships/image" Target="../media/image72.png"/><Relationship Id="rId18" Type="http://schemas.openxmlformats.org/officeDocument/2006/relationships/hyperlink" Target="https://dxc.com/us/en" TargetMode="External"/><Relationship Id="rId3" Type="http://schemas.openxmlformats.org/officeDocument/2006/relationships/image" Target="../media/image67.png"/><Relationship Id="rId21" Type="http://schemas.openxmlformats.org/officeDocument/2006/relationships/image" Target="../media/image76.png"/><Relationship Id="rId7" Type="http://schemas.openxmlformats.org/officeDocument/2006/relationships/image" Target="../media/image69.png"/><Relationship Id="rId12" Type="http://schemas.openxmlformats.org/officeDocument/2006/relationships/hyperlink" Target="https://smartit.bg/" TargetMode="External"/><Relationship Id="rId17" Type="http://schemas.openxmlformats.org/officeDocument/2006/relationships/image" Target="../media/image74.png"/><Relationship Id="rId25" Type="http://schemas.openxmlformats.org/officeDocument/2006/relationships/image" Target="../media/image78.png"/><Relationship Id="rId2" Type="http://schemas.openxmlformats.org/officeDocument/2006/relationships/hyperlink" Target="https://en.superhosting.bg/" TargetMode="External"/><Relationship Id="rId16" Type="http://schemas.openxmlformats.org/officeDocument/2006/relationships/hyperlink" Target="https://www.draftkings.com/" TargetMode="External"/><Relationship Id="rId20" Type="http://schemas.openxmlformats.org/officeDocument/2006/relationships/hyperlink" Target="https://ambitioned.com/" TargetMode="External"/><Relationship Id="rId1" Type="http://schemas.openxmlformats.org/officeDocument/2006/relationships/slideLayout" Target="../slideLayouts/slideLayout3.xml"/><Relationship Id="rId6" Type="http://schemas.openxmlformats.org/officeDocument/2006/relationships/hyperlink" Target="https://www.softwaregroup.com/" TargetMode="External"/><Relationship Id="rId11" Type="http://schemas.openxmlformats.org/officeDocument/2006/relationships/image" Target="../media/image71.png"/><Relationship Id="rId24" Type="http://schemas.openxmlformats.org/officeDocument/2006/relationships/hyperlink" Target="https://www.pokerstars.bg/" TargetMode="External"/><Relationship Id="rId5" Type="http://schemas.openxmlformats.org/officeDocument/2006/relationships/image" Target="../media/image68.png"/><Relationship Id="rId15" Type="http://schemas.openxmlformats.org/officeDocument/2006/relationships/image" Target="../media/image73.png"/><Relationship Id="rId23" Type="http://schemas.openxmlformats.org/officeDocument/2006/relationships/image" Target="../media/image77.png"/><Relationship Id="rId10" Type="http://schemas.openxmlformats.org/officeDocument/2006/relationships/hyperlink" Target="https://createx.bg/" TargetMode="External"/><Relationship Id="rId19" Type="http://schemas.openxmlformats.org/officeDocument/2006/relationships/image" Target="../media/image75.png"/><Relationship Id="rId4" Type="http://schemas.openxmlformats.org/officeDocument/2006/relationships/hyperlink" Target="https://www.postbank.bg/bg-BG" TargetMode="External"/><Relationship Id="rId9" Type="http://schemas.openxmlformats.org/officeDocument/2006/relationships/image" Target="../media/image70.png"/><Relationship Id="rId14" Type="http://schemas.openxmlformats.org/officeDocument/2006/relationships/hyperlink" Target="https://indeavr.com/" TargetMode="External"/><Relationship Id="rId22" Type="http://schemas.openxmlformats.org/officeDocument/2006/relationships/hyperlink" Target="https://www.bosch-digital.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youtube.com/c/CodeItUpwithIv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a:sym typeface="Wingdings" panose="05000000000000000000" pitchFamily="2" charset="2"/>
              </a:rPr>
              <a:t>is better </a:t>
            </a:r>
            <a:r>
              <a:rPr lang="bg-BG" sz="3000" dirty="0">
                <a:sym typeface="Wingdings" panose="05000000000000000000" pitchFamily="2" charset="2"/>
              </a:rPr>
              <a:t/>
            </a:r>
            <a:br>
              <a:rPr lang="bg-BG" sz="3000" dirty="0">
                <a:sym typeface="Wingdings" panose="05000000000000000000" pitchFamily="2" charset="2"/>
              </a:rPr>
            </a:br>
            <a:r>
              <a:rPr lang="en-US" sz="3000" dirty="0">
                <a:sym typeface="Wingdings" panose="05000000000000000000" pitchFamily="2" charset="2"/>
              </a:rPr>
              <a:t>than 100% of just 1 problem</a:t>
            </a:r>
            <a:endParaRPr lang="en-US" sz="3000" dirty="0"/>
          </a:p>
        </p:txBody>
      </p:sp>
      <p:sp>
        <p:nvSpPr>
          <p:cNvPr id="6" name="Title 5">
            <a:extLst>
              <a:ext uri="{FF2B5EF4-FFF2-40B4-BE49-F238E27FC236}">
                <a16:creationId xmlns=""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lstStyle/>
          <a:p>
            <a:pPr marL="514350" indent="-514350">
              <a:buClr>
                <a:schemeClr val="tx1"/>
              </a:buClr>
            </a:pPr>
            <a:r>
              <a:rPr lang="en-US" dirty="0"/>
              <a:t>The Fundamental Skills of </a:t>
            </a:r>
            <a:r>
              <a:rPr lang="bg-BG" dirty="0"/>
              <a:t/>
            </a:r>
            <a:br>
              <a:rPr lang="bg-BG" dirty="0"/>
            </a:br>
            <a:r>
              <a:rPr lang="en-US" dirty="0"/>
              <a:t>Software 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r>
              <a:rPr lang="bg-BG" dirty="0"/>
              <a:t/>
            </a:r>
            <a:br>
              <a:rPr lang="bg-BG" dirty="0"/>
            </a:br>
            <a:r>
              <a:rPr lang="en-US" dirty="0"/>
              <a:t>Best Practices</a:t>
            </a:r>
          </a:p>
          <a:p>
            <a:pPr marL="514350" indent="-514350">
              <a:buClr>
                <a:schemeClr val="tx1"/>
              </a:buClr>
            </a:pPr>
            <a:r>
              <a:rPr lang="en-US" dirty="0"/>
              <a:t>Sample Exam Problems</a:t>
            </a:r>
          </a:p>
        </p:txBody>
      </p:sp>
      <p:sp>
        <p:nvSpPr>
          <p:cNvPr id="2" name="Title 1">
            <a:extLst>
              <a:ext uri="{FF2B5EF4-FFF2-40B4-BE49-F238E27FC236}">
                <a16:creationId xmlns=""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 xmlns:a16="http://schemas.microsoft.com/office/drawing/2014/main"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 xmlns:a16="http://schemas.microsoft.com/office/drawing/2014/main" id="{FF5FA149-389C-45FA-A6F7-4ACE90CA8304}"/>
              </a:ext>
            </a:extLst>
          </p:cNvPr>
          <p:cNvPicPr>
            <a:picLocks noChangeAspect="1"/>
          </p:cNvPicPr>
          <p:nvPr/>
        </p:nvPicPr>
        <p:blipFill>
          <a:blip r:embed="rId3" cstate="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 xmlns:a16="http://schemas.microsoft.com/office/drawing/2014/main" val="733972275"/>
                    </a:ext>
                  </a:extLst>
                </a:gridCol>
                <a:gridCol w="439871">
                  <a:extLst>
                    <a:ext uri="{9D8B030D-6E8A-4147-A177-3AD203B41FA5}">
                      <a16:colId xmlns="" xmlns:a16="http://schemas.microsoft.com/office/drawing/2014/main" val="3697459601"/>
                    </a:ext>
                  </a:extLst>
                </a:gridCol>
                <a:gridCol w="439871">
                  <a:extLst>
                    <a:ext uri="{9D8B030D-6E8A-4147-A177-3AD203B41FA5}">
                      <a16:colId xmlns="" xmlns:a16="http://schemas.microsoft.com/office/drawing/2014/main" val="2456390179"/>
                    </a:ext>
                  </a:extLst>
                </a:gridCol>
                <a:gridCol w="439871">
                  <a:extLst>
                    <a:ext uri="{9D8B030D-6E8A-4147-A177-3AD203B41FA5}">
                      <a16:colId xmlns="" xmlns:a16="http://schemas.microsoft.com/office/drawing/2014/main" val="1272474053"/>
                    </a:ext>
                  </a:extLst>
                </a:gridCol>
                <a:gridCol w="439871">
                  <a:extLst>
                    <a:ext uri="{9D8B030D-6E8A-4147-A177-3AD203B41FA5}">
                      <a16:colId xmlns="" xmlns:a16="http://schemas.microsoft.com/office/drawing/2014/main" val="3057404800"/>
                    </a:ext>
                  </a:extLst>
                </a:gridCol>
                <a:gridCol w="439871">
                  <a:extLst>
                    <a:ext uri="{9D8B030D-6E8A-4147-A177-3AD203B41FA5}">
                      <a16:colId xmlns="" xmlns:a16="http://schemas.microsoft.com/office/drawing/2014/main" val="363449281"/>
                    </a:ext>
                  </a:extLst>
                </a:gridCol>
                <a:gridCol w="439871">
                  <a:extLst>
                    <a:ext uri="{9D8B030D-6E8A-4147-A177-3AD203B41FA5}">
                      <a16:colId xmlns="" xmlns:a16="http://schemas.microsoft.com/office/drawing/2014/main" val="1517050989"/>
                    </a:ext>
                  </a:extLst>
                </a:gridCol>
                <a:gridCol w="439871">
                  <a:extLst>
                    <a:ext uri="{9D8B030D-6E8A-4147-A177-3AD203B41FA5}">
                      <a16:colId xmlns="" xmlns:a16="http://schemas.microsoft.com/office/drawing/2014/main" val="2719093391"/>
                    </a:ext>
                  </a:extLst>
                </a:gridCol>
                <a:gridCol w="439871">
                  <a:extLst>
                    <a:ext uri="{9D8B030D-6E8A-4147-A177-3AD203B41FA5}">
                      <a16:colId xmlns="" xmlns:a16="http://schemas.microsoft.com/office/drawing/2014/main" val="2369222748"/>
                    </a:ext>
                  </a:extLst>
                </a:gridCol>
                <a:gridCol w="439871">
                  <a:extLst>
                    <a:ext uri="{9D8B030D-6E8A-4147-A177-3AD203B41FA5}">
                      <a16:colId xmlns="" xmlns:a16="http://schemas.microsoft.com/office/drawing/2014/main" val="319138421"/>
                    </a:ext>
                  </a:extLst>
                </a:gridCol>
                <a:gridCol w="439871">
                  <a:extLst>
                    <a:ext uri="{9D8B030D-6E8A-4147-A177-3AD203B41FA5}">
                      <a16:colId xmlns="" xmlns:a16="http://schemas.microsoft.com/office/drawing/2014/main" val="1563875785"/>
                    </a:ext>
                  </a:extLst>
                </a:gridCol>
                <a:gridCol w="439871">
                  <a:extLst>
                    <a:ext uri="{9D8B030D-6E8A-4147-A177-3AD203B41FA5}">
                      <a16:colId xmlns="" xmlns:a16="http://schemas.microsoft.com/office/drawing/2014/main" val="2453451386"/>
                    </a:ext>
                  </a:extLst>
                </a:gridCol>
                <a:gridCol w="439871">
                  <a:extLst>
                    <a:ext uri="{9D8B030D-6E8A-4147-A177-3AD203B41FA5}">
                      <a16:colId xmlns="" xmlns:a16="http://schemas.microsoft.com/office/drawing/2014/main" val="407125504"/>
                    </a:ext>
                  </a:extLst>
                </a:gridCol>
                <a:gridCol w="439871">
                  <a:extLst>
                    <a:ext uri="{9D8B030D-6E8A-4147-A177-3AD203B41FA5}">
                      <a16:colId xmlns="" xmlns:a16="http://schemas.microsoft.com/office/drawing/2014/main" val="189584786"/>
                    </a:ext>
                  </a:extLst>
                </a:gridCol>
                <a:gridCol w="439871">
                  <a:extLst>
                    <a:ext uri="{9D8B030D-6E8A-4147-A177-3AD203B41FA5}">
                      <a16:colId xmlns=""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877925316"/>
                  </a:ext>
                </a:extLst>
              </a:tr>
            </a:tbl>
          </a:graphicData>
        </a:graphic>
      </p:graphicFrame>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 xmlns:a16="http://schemas.microsoft.com/office/drawing/2014/main" val="733972275"/>
                    </a:ext>
                  </a:extLst>
                </a:gridCol>
                <a:gridCol w="439871">
                  <a:extLst>
                    <a:ext uri="{9D8B030D-6E8A-4147-A177-3AD203B41FA5}">
                      <a16:colId xmlns="" xmlns:a16="http://schemas.microsoft.com/office/drawing/2014/main" val="3697459601"/>
                    </a:ext>
                  </a:extLst>
                </a:gridCol>
                <a:gridCol w="439871">
                  <a:extLst>
                    <a:ext uri="{9D8B030D-6E8A-4147-A177-3AD203B41FA5}">
                      <a16:colId xmlns="" xmlns:a16="http://schemas.microsoft.com/office/drawing/2014/main" val="2456390179"/>
                    </a:ext>
                  </a:extLst>
                </a:gridCol>
                <a:gridCol w="439871">
                  <a:extLst>
                    <a:ext uri="{9D8B030D-6E8A-4147-A177-3AD203B41FA5}">
                      <a16:colId xmlns="" xmlns:a16="http://schemas.microsoft.com/office/drawing/2014/main" val="1272474053"/>
                    </a:ext>
                  </a:extLst>
                </a:gridCol>
                <a:gridCol w="439871">
                  <a:extLst>
                    <a:ext uri="{9D8B030D-6E8A-4147-A177-3AD203B41FA5}">
                      <a16:colId xmlns="" xmlns:a16="http://schemas.microsoft.com/office/drawing/2014/main" val="3057404800"/>
                    </a:ext>
                  </a:extLst>
                </a:gridCol>
                <a:gridCol w="439871">
                  <a:extLst>
                    <a:ext uri="{9D8B030D-6E8A-4147-A177-3AD203B41FA5}">
                      <a16:colId xmlns="" xmlns:a16="http://schemas.microsoft.com/office/drawing/2014/main" val="363449281"/>
                    </a:ext>
                  </a:extLst>
                </a:gridCol>
                <a:gridCol w="439871">
                  <a:extLst>
                    <a:ext uri="{9D8B030D-6E8A-4147-A177-3AD203B41FA5}">
                      <a16:colId xmlns="" xmlns:a16="http://schemas.microsoft.com/office/drawing/2014/main" val="1517050989"/>
                    </a:ext>
                  </a:extLst>
                </a:gridCol>
                <a:gridCol w="439871">
                  <a:extLst>
                    <a:ext uri="{9D8B030D-6E8A-4147-A177-3AD203B41FA5}">
                      <a16:colId xmlns="" xmlns:a16="http://schemas.microsoft.com/office/drawing/2014/main" val="2719093391"/>
                    </a:ext>
                  </a:extLst>
                </a:gridCol>
                <a:gridCol w="439871">
                  <a:extLst>
                    <a:ext uri="{9D8B030D-6E8A-4147-A177-3AD203B41FA5}">
                      <a16:colId xmlns="" xmlns:a16="http://schemas.microsoft.com/office/drawing/2014/main" val="2369222748"/>
                    </a:ext>
                  </a:extLst>
                </a:gridCol>
                <a:gridCol w="439871">
                  <a:extLst>
                    <a:ext uri="{9D8B030D-6E8A-4147-A177-3AD203B41FA5}">
                      <a16:colId xmlns="" xmlns:a16="http://schemas.microsoft.com/office/drawing/2014/main" val="319138421"/>
                    </a:ext>
                  </a:extLst>
                </a:gridCol>
                <a:gridCol w="439871">
                  <a:extLst>
                    <a:ext uri="{9D8B030D-6E8A-4147-A177-3AD203B41FA5}">
                      <a16:colId xmlns="" xmlns:a16="http://schemas.microsoft.com/office/drawing/2014/main" val="1563875785"/>
                    </a:ext>
                  </a:extLst>
                </a:gridCol>
                <a:gridCol w="439871">
                  <a:extLst>
                    <a:ext uri="{9D8B030D-6E8A-4147-A177-3AD203B41FA5}">
                      <a16:colId xmlns="" xmlns:a16="http://schemas.microsoft.com/office/drawing/2014/main" val="2453451386"/>
                    </a:ext>
                  </a:extLst>
                </a:gridCol>
                <a:gridCol w="439871">
                  <a:extLst>
                    <a:ext uri="{9D8B030D-6E8A-4147-A177-3AD203B41FA5}">
                      <a16:colId xmlns="" xmlns:a16="http://schemas.microsoft.com/office/drawing/2014/main" val="407125504"/>
                    </a:ext>
                  </a:extLst>
                </a:gridCol>
                <a:gridCol w="439871">
                  <a:extLst>
                    <a:ext uri="{9D8B030D-6E8A-4147-A177-3AD203B41FA5}">
                      <a16:colId xmlns="" xmlns:a16="http://schemas.microsoft.com/office/drawing/2014/main" val="189584786"/>
                    </a:ext>
                  </a:extLst>
                </a:gridCol>
                <a:gridCol w="439871">
                  <a:extLst>
                    <a:ext uri="{9D8B030D-6E8A-4147-A177-3AD203B41FA5}">
                      <a16:colId xmlns=""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877925316"/>
                  </a:ext>
                </a:extLst>
              </a:tr>
            </a:tbl>
          </a:graphicData>
        </a:graphic>
      </p:graphicFrame>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 xmlns:a16="http://schemas.microsoft.com/office/drawing/2014/main" val="733972275"/>
                    </a:ext>
                  </a:extLst>
                </a:gridCol>
                <a:gridCol w="439871">
                  <a:extLst>
                    <a:ext uri="{9D8B030D-6E8A-4147-A177-3AD203B41FA5}">
                      <a16:colId xmlns="" xmlns:a16="http://schemas.microsoft.com/office/drawing/2014/main" val="3697459601"/>
                    </a:ext>
                  </a:extLst>
                </a:gridCol>
                <a:gridCol w="439871">
                  <a:extLst>
                    <a:ext uri="{9D8B030D-6E8A-4147-A177-3AD203B41FA5}">
                      <a16:colId xmlns="" xmlns:a16="http://schemas.microsoft.com/office/drawing/2014/main" val="2456390179"/>
                    </a:ext>
                  </a:extLst>
                </a:gridCol>
                <a:gridCol w="439871">
                  <a:extLst>
                    <a:ext uri="{9D8B030D-6E8A-4147-A177-3AD203B41FA5}">
                      <a16:colId xmlns="" xmlns:a16="http://schemas.microsoft.com/office/drawing/2014/main" val="1272474053"/>
                    </a:ext>
                  </a:extLst>
                </a:gridCol>
                <a:gridCol w="439871">
                  <a:extLst>
                    <a:ext uri="{9D8B030D-6E8A-4147-A177-3AD203B41FA5}">
                      <a16:colId xmlns="" xmlns:a16="http://schemas.microsoft.com/office/drawing/2014/main" val="3057404800"/>
                    </a:ext>
                  </a:extLst>
                </a:gridCol>
                <a:gridCol w="439871">
                  <a:extLst>
                    <a:ext uri="{9D8B030D-6E8A-4147-A177-3AD203B41FA5}">
                      <a16:colId xmlns="" xmlns:a16="http://schemas.microsoft.com/office/drawing/2014/main" val="363449281"/>
                    </a:ext>
                  </a:extLst>
                </a:gridCol>
                <a:gridCol w="439871">
                  <a:extLst>
                    <a:ext uri="{9D8B030D-6E8A-4147-A177-3AD203B41FA5}">
                      <a16:colId xmlns="" xmlns:a16="http://schemas.microsoft.com/office/drawing/2014/main" val="1517050989"/>
                    </a:ext>
                  </a:extLst>
                </a:gridCol>
                <a:gridCol w="439871">
                  <a:extLst>
                    <a:ext uri="{9D8B030D-6E8A-4147-A177-3AD203B41FA5}">
                      <a16:colId xmlns="" xmlns:a16="http://schemas.microsoft.com/office/drawing/2014/main" val="2719093391"/>
                    </a:ext>
                  </a:extLst>
                </a:gridCol>
                <a:gridCol w="439871">
                  <a:extLst>
                    <a:ext uri="{9D8B030D-6E8A-4147-A177-3AD203B41FA5}">
                      <a16:colId xmlns="" xmlns:a16="http://schemas.microsoft.com/office/drawing/2014/main" val="2369222748"/>
                    </a:ext>
                  </a:extLst>
                </a:gridCol>
                <a:gridCol w="439871">
                  <a:extLst>
                    <a:ext uri="{9D8B030D-6E8A-4147-A177-3AD203B41FA5}">
                      <a16:colId xmlns="" xmlns:a16="http://schemas.microsoft.com/office/drawing/2014/main" val="319138421"/>
                    </a:ext>
                  </a:extLst>
                </a:gridCol>
                <a:gridCol w="439871">
                  <a:extLst>
                    <a:ext uri="{9D8B030D-6E8A-4147-A177-3AD203B41FA5}">
                      <a16:colId xmlns="" xmlns:a16="http://schemas.microsoft.com/office/drawing/2014/main" val="1563875785"/>
                    </a:ext>
                  </a:extLst>
                </a:gridCol>
                <a:gridCol w="439871">
                  <a:extLst>
                    <a:ext uri="{9D8B030D-6E8A-4147-A177-3AD203B41FA5}">
                      <a16:colId xmlns="" xmlns:a16="http://schemas.microsoft.com/office/drawing/2014/main" val="2453451386"/>
                    </a:ext>
                  </a:extLst>
                </a:gridCol>
                <a:gridCol w="439871">
                  <a:extLst>
                    <a:ext uri="{9D8B030D-6E8A-4147-A177-3AD203B41FA5}">
                      <a16:colId xmlns="" xmlns:a16="http://schemas.microsoft.com/office/drawing/2014/main" val="407125504"/>
                    </a:ext>
                  </a:extLst>
                </a:gridCol>
                <a:gridCol w="439871">
                  <a:extLst>
                    <a:ext uri="{9D8B030D-6E8A-4147-A177-3AD203B41FA5}">
                      <a16:colId xmlns="" xmlns:a16="http://schemas.microsoft.com/office/drawing/2014/main" val="189584786"/>
                    </a:ext>
                  </a:extLst>
                </a:gridCol>
                <a:gridCol w="439871">
                  <a:extLst>
                    <a:ext uri="{9D8B030D-6E8A-4147-A177-3AD203B41FA5}">
                      <a16:colId xmlns=""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764408023"/>
                  </a:ext>
                </a:extLst>
              </a:tr>
            </a:tbl>
          </a:graphicData>
        </a:graphic>
      </p:graphicFrame>
      <p:sp>
        <p:nvSpPr>
          <p:cNvPr id="17" name="Slide Number">
            <a:extLst>
              <a:ext uri="{FF2B5EF4-FFF2-40B4-BE49-F238E27FC236}">
                <a16:creationId xmlns=""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p:txBody>
      </p:sp>
      <p:sp>
        <p:nvSpPr>
          <p:cNvPr id="4" name="Title 3">
            <a:extLst>
              <a:ext uri="{FF2B5EF4-FFF2-40B4-BE49-F238E27FC236}">
                <a16:creationId xmlns=""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 xmlns:a16="http://schemas.microsoft.com/office/drawing/2014/main" id="{77728113-33E1-43AA-A4A0-6BBB89798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 xmlns:a16="http://schemas.microsoft.com/office/drawing/2014/main" id="{B4320BA9-81A2-43D6-B10D-D7362266ED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 xmlns:a16="http://schemas.microsoft.com/office/drawing/2014/main" id="{D4D5EBC1-7281-41CD-B5A7-F3C7390E59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 xmlns:a16="http://schemas.microsoft.com/office/drawing/2014/main" id="{2F9E22B3-7EBF-4D87-AB6C-35C351F391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 xmlns:a16="http://schemas.microsoft.com/office/drawing/2014/main" id="{E18CA80A-1178-48BD-B535-889746CB2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 xmlns:a16="http://schemas.microsoft.com/office/drawing/2014/main" id="{0591F829-838E-4D2A-85E9-6417402BEA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 xmlns:a16="http://schemas.microsoft.com/office/drawing/2014/main" id="{300F66C1-41A2-43A0-8FA9-4085F99E4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 xmlns:a16="http://schemas.microsoft.com/office/drawing/2014/main" id="{DA2FF236-FA3E-4F84-8D5B-8C7B517E0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 xmlns:a16="http://schemas.microsoft.com/office/drawing/2014/main" id="{18E1369C-4139-410B-90D5-1F32EEB027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 xmlns:a16="http://schemas.microsoft.com/office/drawing/2014/main" id="{8FC74001-2A2F-4C27-B623-B1DD17B9E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 xmlns:a16="http://schemas.microsoft.com/office/drawing/2014/main" id="{4668E10E-FF81-48B4-BF4D-EEDF4C6B2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 xmlns:a16="http://schemas.microsoft.com/office/drawing/2014/main" id="{2B56F353-30B8-41AF-9420-191945DC2C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 xmlns:a16="http://schemas.microsoft.com/office/drawing/2014/main" id="{F67F3795-A4F1-4931-A1B2-2158C3342F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 xmlns:a16="http://schemas.microsoft.com/office/drawing/2014/main" id="{C6D63174-F007-42FA-9419-C312FC7CCE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 xmlns:a16="http://schemas.microsoft.com/office/drawing/2014/main" id="{EB26A631-EFB2-4428-B421-7E544E9765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 xmlns:a16="http://schemas.microsoft.com/office/drawing/2014/main" id="{C4EA0CC6-839C-4912-9C36-3661892602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 xmlns:a16="http://schemas.microsoft.com/office/drawing/2014/main" id="{AEFF5C4F-6E8B-4072-826E-0A45BB455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 xmlns:a16="http://schemas.microsoft.com/office/drawing/2014/main" id="{A512FF29-E797-424C-AB24-15741A742D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 xmlns:a16="http://schemas.microsoft.com/office/drawing/2014/main" id="{053119B6-CCA0-43DD-B5C7-0152897CA2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 xmlns:a16="http://schemas.microsoft.com/office/drawing/2014/main" id="{05D1AB95-20A7-436A-B967-9C4457FF6C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 xmlns:a16="http://schemas.microsoft.com/office/drawing/2014/main" id="{C52C92BD-4051-40F5-8F80-8F7186737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 xmlns:a16="http://schemas.microsoft.com/office/drawing/2014/main" id="{D087FB40-496E-4A24-8F17-965184A7F8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 xmlns:a16="http://schemas.microsoft.com/office/drawing/2014/main" id="{8ACD5CCD-B238-4AF1-8A58-DFEA1ECE1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 xmlns:a16="http://schemas.microsoft.com/office/drawing/2014/main" id="{83DBFD0F-CF0A-4414-B6EF-6C9D541172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 xmlns:a16="http://schemas.microsoft.com/office/drawing/2014/main" id="{B71239E0-9905-4EE4-B67C-EB68D6995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 xmlns:a16="http://schemas.microsoft.com/office/drawing/2014/main" id="{9D270D4D-6EC7-4737-BB8F-58F9B05E6F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 xmlns:a16="http://schemas.microsoft.com/office/drawing/2014/main" id="{61988DB7-97DF-47A7-9648-965C4A894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 xmlns:a16="http://schemas.microsoft.com/office/drawing/2014/main" id="{2F84FB3C-560B-49C4-85C8-B23DE4FB1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 xmlns:a16="http://schemas.microsoft.com/office/drawing/2014/main" id="{3BDEBABD-FAD4-4157-943D-EAFBBCB750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 xmlns:a16="http://schemas.microsoft.com/office/drawing/2014/main" id="{D8549BD1-5261-4D95-AA20-9854F5A742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 xmlns:a16="http://schemas.microsoft.com/office/drawing/2014/main" id="{2E76856E-2107-4BD9-9FDA-F614BB23FB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 xmlns:a16="http://schemas.microsoft.com/office/drawing/2014/main" id="{CD7649DA-15A4-4B89-9983-AF7BAB20B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 xmlns:a16="http://schemas.microsoft.com/office/drawing/2014/main" id="{4F452118-A887-45F2-AD5A-B2DEEF8D4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 xmlns:a16="http://schemas.microsoft.com/office/drawing/2014/main" id="{6E47470C-E9F1-4A09-9FCE-935440AA0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 xmlns:a16="http://schemas.microsoft.com/office/drawing/2014/main" id="{4BF4D684-3D8B-434D-ABE5-9894AAB581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 xmlns:a16="http://schemas.microsoft.com/office/drawing/2014/main" id="{FA0F482D-963D-4E27-86E7-967D192799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 xmlns:a16="http://schemas.microsoft.com/office/drawing/2014/main" id="{F7F78606-9695-48B8-9405-A51B20600E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 xmlns:a16="http://schemas.microsoft.com/office/drawing/2014/main" id="{39DC6871-A97B-4545-9481-85B55E59F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 xmlns:a16="http://schemas.microsoft.com/office/drawing/2014/main" id="{E5719C71-6080-4E4A-B9F6-93EEA1D22E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 xmlns:a16="http://schemas.microsoft.com/office/drawing/2014/main" id="{C8D08A18-10E1-4F5F-8FD5-2E5698ADB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 xmlns:a16="http://schemas.microsoft.com/office/drawing/2014/main" id="{74D0AEF2-367E-4DEB-A121-8E68B686C2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 xmlns:a16="http://schemas.microsoft.com/office/drawing/2014/main" id="{48845402-88B4-426A-A275-DB0CF55ACD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 xmlns:a16="http://schemas.microsoft.com/office/drawing/2014/main" id="{AB902654-EC0A-455E-BE04-6D48CA8DA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 xmlns:a16="http://schemas.microsoft.com/office/drawing/2014/main" id="{CD4D0902-8FD1-4D1D-87CB-11DA1CC59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 xmlns:a16="http://schemas.microsoft.com/office/drawing/2014/main" id="{EB0D7054-CE90-4B22-AFBC-EEC7FAE6B6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 xmlns:a16="http://schemas.microsoft.com/office/drawing/2014/main" id="{0C351532-C37C-4DC8-96F7-FDB822CE1B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 xmlns:a16="http://schemas.microsoft.com/office/drawing/2014/main" id="{321CCAE8-F26A-414B-B87F-6A17AF9407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 xmlns:a16="http://schemas.microsoft.com/office/drawing/2014/main" id="{76BEAED5-12F6-413D-8D59-6142CA088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 xmlns:a16="http://schemas.microsoft.com/office/drawing/2014/main" id="{87CED2E9-BA91-4CF3-A8A5-F7FF11382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 xmlns:a16="http://schemas.microsoft.com/office/drawing/2014/main" id="{D2439EB5-95B7-4A08-9A80-0E56EC2E4F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 xmlns:a16="http://schemas.microsoft.com/office/drawing/2014/main" id="{871F6E73-F594-4CEA-9BFC-E2C056FA8D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 xmlns:a16="http://schemas.microsoft.com/office/drawing/2014/main" id="{76BCD705-E771-4171-8DCE-B31BF797A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 xmlns:a16="http://schemas.microsoft.com/office/drawing/2014/main" id="{23AE20B6-4114-485D-A3E7-74EAEFF12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 xmlns:a16="http://schemas.microsoft.com/office/drawing/2014/main" id="{D72630CF-E7CC-4076-BB53-BF6F4231B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 xmlns:a16="http://schemas.microsoft.com/office/drawing/2014/main" id="{B9088ED5-38B5-469C-B5F5-81DEE2CC8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1A67F800-7980-E3CA-7188-3C478C8E98B8}"/>
              </a:ext>
            </a:extLst>
          </p:cNvPr>
          <p:cNvGrpSpPr/>
          <p:nvPr/>
        </p:nvGrpSpPr>
        <p:grpSpPr>
          <a:xfrm>
            <a:off x="3737560" y="1622524"/>
            <a:ext cx="7787441" cy="3498930"/>
            <a:chOff x="3749351" y="1549902"/>
            <a:chExt cx="7787441" cy="3498930"/>
          </a:xfrm>
        </p:grpSpPr>
        <p:pic>
          <p:nvPicPr>
            <p:cNvPr id="7" name="Picture 6" descr="A picture containing text, sign, vector graphics&#10;&#10;Description automatically generated">
              <a:extLst>
                <a:ext uri="{FF2B5EF4-FFF2-40B4-BE49-F238E27FC236}">
                  <a16:creationId xmlns="" xmlns:a16="http://schemas.microsoft.com/office/drawing/2014/main" id="{15CE28B1-02BA-4014-E149-BF1EE09447ED}"/>
                </a:ext>
              </a:extLst>
            </p:cNvPr>
            <p:cNvPicPr>
              <a:picLocks noChangeAspect="1"/>
            </p:cNvPicPr>
            <p:nvPr/>
          </p:nvPicPr>
          <p:blipFill>
            <a:blip r:embed="rId3"/>
            <a:stretch>
              <a:fillRect/>
            </a:stretch>
          </p:blipFill>
          <p:spPr>
            <a:xfrm>
              <a:off x="6833020" y="1549902"/>
              <a:ext cx="1343039" cy="1343039"/>
            </a:xfrm>
            <a:prstGeom prst="rect">
              <a:avLst/>
            </a:prstGeom>
          </p:spPr>
        </p:pic>
        <p:pic>
          <p:nvPicPr>
            <p:cNvPr id="9" name="Picture 8" descr="Logo&#10;&#10;Description automatically generated">
              <a:extLst>
                <a:ext uri="{FF2B5EF4-FFF2-40B4-BE49-F238E27FC236}">
                  <a16:creationId xmlns="" xmlns:a16="http://schemas.microsoft.com/office/drawing/2014/main" id="{5F82FF4F-4AD2-4B3B-1445-F3C6BA268522}"/>
                </a:ext>
              </a:extLst>
            </p:cNvPr>
            <p:cNvPicPr>
              <a:picLocks noChangeAspect="1"/>
            </p:cNvPicPr>
            <p:nvPr/>
          </p:nvPicPr>
          <p:blipFill>
            <a:blip r:embed="rId4"/>
            <a:stretch>
              <a:fillRect/>
            </a:stretch>
          </p:blipFill>
          <p:spPr>
            <a:xfrm>
              <a:off x="4894661" y="3848395"/>
              <a:ext cx="1147961" cy="1147961"/>
            </a:xfrm>
            <a:prstGeom prst="rect">
              <a:avLst/>
            </a:prstGeom>
          </p:spPr>
        </p:pic>
        <p:pic>
          <p:nvPicPr>
            <p:cNvPr id="11" name="Picture 10" descr="Logo&#10;&#10;Description automatically generated">
              <a:extLst>
                <a:ext uri="{FF2B5EF4-FFF2-40B4-BE49-F238E27FC236}">
                  <a16:creationId xmlns="" xmlns:a16="http://schemas.microsoft.com/office/drawing/2014/main" id="{68CCA8DB-9EFC-F9BC-57AE-81E4F843E863}"/>
                </a:ext>
              </a:extLst>
            </p:cNvPr>
            <p:cNvPicPr>
              <a:picLocks noChangeAspect="1"/>
            </p:cNvPicPr>
            <p:nvPr/>
          </p:nvPicPr>
          <p:blipFill>
            <a:blip r:embed="rId5"/>
            <a:stretch>
              <a:fillRect/>
            </a:stretch>
          </p:blipFill>
          <p:spPr>
            <a:xfrm>
              <a:off x="6259277" y="3871255"/>
              <a:ext cx="1147961" cy="1147961"/>
            </a:xfrm>
            <a:prstGeom prst="rect">
              <a:avLst/>
            </a:prstGeom>
          </p:spPr>
        </p:pic>
        <p:pic>
          <p:nvPicPr>
            <p:cNvPr id="13" name="Picture 12" descr="Logo&#10;&#10;Description automatically generated">
              <a:extLst>
                <a:ext uri="{FF2B5EF4-FFF2-40B4-BE49-F238E27FC236}">
                  <a16:creationId xmlns="" xmlns:a16="http://schemas.microsoft.com/office/drawing/2014/main" id="{3FDF9297-50FA-E866-B6CE-9D64B1E892BF}"/>
                </a:ext>
              </a:extLst>
            </p:cNvPr>
            <p:cNvPicPr>
              <a:picLocks noChangeAspect="1"/>
            </p:cNvPicPr>
            <p:nvPr/>
          </p:nvPicPr>
          <p:blipFill>
            <a:blip r:embed="rId6"/>
            <a:stretch>
              <a:fillRect/>
            </a:stretch>
          </p:blipFill>
          <p:spPr>
            <a:xfrm>
              <a:off x="9000306" y="3874225"/>
              <a:ext cx="1147961" cy="1147961"/>
            </a:xfrm>
            <a:prstGeom prst="rect">
              <a:avLst/>
            </a:prstGeom>
          </p:spPr>
        </p:pic>
        <p:pic>
          <p:nvPicPr>
            <p:cNvPr id="18" name="Graphic 17">
              <a:extLst>
                <a:ext uri="{FF2B5EF4-FFF2-40B4-BE49-F238E27FC236}">
                  <a16:creationId xmlns="" xmlns:a16="http://schemas.microsoft.com/office/drawing/2014/main" id="{2A1BC0C9-7A7B-9C5B-B457-3E86E59EF29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738229" y="3900407"/>
              <a:ext cx="888756" cy="1043936"/>
            </a:xfrm>
            <a:prstGeom prst="rect">
              <a:avLst/>
            </a:prstGeom>
          </p:spPr>
        </p:pic>
        <p:pic>
          <p:nvPicPr>
            <p:cNvPr id="20" name="Graphic 19">
              <a:extLst>
                <a:ext uri="{FF2B5EF4-FFF2-40B4-BE49-F238E27FC236}">
                  <a16:creationId xmlns="" xmlns:a16="http://schemas.microsoft.com/office/drawing/2014/main" id="{DBE174DA-A182-7E57-06D4-86AFA26D484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749351" y="3928121"/>
              <a:ext cx="837913" cy="1040168"/>
            </a:xfrm>
            <a:prstGeom prst="rect">
              <a:avLst/>
            </a:prstGeom>
          </p:spPr>
        </p:pic>
        <p:pic>
          <p:nvPicPr>
            <p:cNvPr id="22" name="Picture 21" descr="Logo&#10;&#10;Description automatically generated">
              <a:extLst>
                <a:ext uri="{FF2B5EF4-FFF2-40B4-BE49-F238E27FC236}">
                  <a16:creationId xmlns="" xmlns:a16="http://schemas.microsoft.com/office/drawing/2014/main" id="{9B7FFC36-A4BC-7A53-AB82-82C398A47538}"/>
                </a:ext>
              </a:extLst>
            </p:cNvPr>
            <p:cNvPicPr>
              <a:picLocks noChangeAspect="1"/>
            </p:cNvPicPr>
            <p:nvPr/>
          </p:nvPicPr>
          <p:blipFill>
            <a:blip r:embed="rId11"/>
            <a:stretch>
              <a:fillRect/>
            </a:stretch>
          </p:blipFill>
          <p:spPr>
            <a:xfrm>
              <a:off x="10279380" y="3876626"/>
              <a:ext cx="1257412" cy="1172206"/>
            </a:xfrm>
            <a:prstGeom prst="rect">
              <a:avLst/>
            </a:prstGeom>
          </p:spPr>
        </p:pic>
        <p:grpSp>
          <p:nvGrpSpPr>
            <p:cNvPr id="36" name="Group 35">
              <a:extLst>
                <a:ext uri="{FF2B5EF4-FFF2-40B4-BE49-F238E27FC236}">
                  <a16:creationId xmlns="" xmlns:a16="http://schemas.microsoft.com/office/drawing/2014/main" id="{3FB2AEAC-BDEE-9D5F-67A3-17CEDA699052}"/>
                </a:ext>
              </a:extLst>
            </p:cNvPr>
            <p:cNvGrpSpPr/>
            <p:nvPr/>
          </p:nvGrpSpPr>
          <p:grpSpPr>
            <a:xfrm>
              <a:off x="4091553" y="3060524"/>
              <a:ext cx="6825992" cy="559921"/>
              <a:chOff x="1433768" y="2645180"/>
              <a:chExt cx="9324489" cy="783820"/>
            </a:xfrm>
          </p:grpSpPr>
          <p:cxnSp>
            <p:nvCxnSpPr>
              <p:cNvPr id="31" name="Straight Connector 30">
                <a:extLst>
                  <a:ext uri="{FF2B5EF4-FFF2-40B4-BE49-F238E27FC236}">
                    <a16:creationId xmlns="" xmlns:a16="http://schemas.microsoft.com/office/drawing/2014/main" id="{AA38ABD5-1637-DC80-A922-DF10E4F75CDE}"/>
                  </a:ext>
                </a:extLst>
              </p:cNvPr>
              <p:cNvCxnSpPr>
                <a:cxnSpLocks/>
              </p:cNvCxnSpPr>
              <p:nvPr/>
            </p:nvCxnSpPr>
            <p:spPr>
              <a:xfrm flipV="1">
                <a:off x="6096000" y="2645180"/>
                <a:ext cx="1" cy="469190"/>
              </a:xfrm>
              <a:prstGeom prst="line">
                <a:avLst/>
              </a:prstGeom>
              <a:ln w="41275">
                <a:solidFill>
                  <a:srgbClr val="FFA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 xmlns:a16="http://schemas.microsoft.com/office/drawing/2014/main" id="{617B586A-0BC5-5E32-7E67-FD277547ED69}"/>
                  </a:ext>
                </a:extLst>
              </p:cNvPr>
              <p:cNvPicPr>
                <a:picLocks noChangeAspect="1"/>
              </p:cNvPicPr>
              <p:nvPr/>
            </p:nvPicPr>
            <p:blipFill>
              <a:blip r:embed="rId12"/>
              <a:stretch>
                <a:fillRect/>
              </a:stretch>
            </p:blipFill>
            <p:spPr>
              <a:xfrm>
                <a:off x="1433768" y="3114370"/>
                <a:ext cx="9324489" cy="314630"/>
              </a:xfrm>
              <a:prstGeom prst="rect">
                <a:avLst/>
              </a:prstGeom>
            </p:spPr>
          </p:pic>
        </p:grpSp>
      </p:grpSp>
      <p:pic>
        <p:nvPicPr>
          <p:cNvPr id="40" name="Picture 39" descr="Logo&#10;&#10;Description automatically generated">
            <a:extLst>
              <a:ext uri="{FF2B5EF4-FFF2-40B4-BE49-F238E27FC236}">
                <a16:creationId xmlns="" xmlns:a16="http://schemas.microsoft.com/office/drawing/2014/main" id="{9C30DD70-D438-6D27-35D3-8BB874966D84}"/>
              </a:ext>
            </a:extLst>
          </p:cNvPr>
          <p:cNvPicPr>
            <a:picLocks noChangeAspect="1"/>
          </p:cNvPicPr>
          <p:nvPr/>
        </p:nvPicPr>
        <p:blipFill>
          <a:blip r:embed="rId13"/>
          <a:stretch>
            <a:fillRect/>
          </a:stretch>
        </p:blipFill>
        <p:spPr>
          <a:xfrm>
            <a:off x="77384" y="2319421"/>
            <a:ext cx="3660176" cy="4247149"/>
          </a:xfrm>
          <a:prstGeom prst="rect">
            <a:avLst/>
          </a:prstGeom>
        </p:spPr>
      </p:pic>
      <p:sp>
        <p:nvSpPr>
          <p:cNvPr id="2" name="Google Shape;441;p37">
            <a:extLst>
              <a:ext uri="{FF2B5EF4-FFF2-40B4-BE49-F238E27FC236}">
                <a16:creationId xmlns="" xmlns:a16="http://schemas.microsoft.com/office/drawing/2014/main" id="{2AFB472C-93C2-241B-75FA-457782840F92}"/>
              </a:ext>
            </a:extLst>
          </p:cNvPr>
          <p:cNvSpPr txBox="1">
            <a:spLocks/>
          </p:cNvSpPr>
          <p:nvPr/>
        </p:nvSpPr>
        <p:spPr>
          <a:xfrm>
            <a:off x="809628" y="703244"/>
            <a:ext cx="5916372" cy="10333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98"/>
              <a:buFont typeface="Calibri"/>
              <a:buNone/>
              <a:defRPr sz="6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234465"/>
              </a:buClr>
              <a:buSzPts val="8800"/>
            </a:pPr>
            <a:r>
              <a:rPr lang="en-US" sz="8800" dirty="0">
                <a:solidFill>
                  <a:srgbClr val="234465"/>
                </a:solidFill>
              </a:rPr>
              <a:t>Questions?</a:t>
            </a:r>
            <a:endParaRPr lang="en-US" sz="8800" dirty="0"/>
          </a:p>
        </p:txBody>
      </p:sp>
      <p:pic>
        <p:nvPicPr>
          <p:cNvPr id="14" name="Картина 13">
            <a:extLst>
              <a:ext uri="{FF2B5EF4-FFF2-40B4-BE49-F238E27FC236}">
                <a16:creationId xmlns="" xmlns:a16="http://schemas.microsoft.com/office/drawing/2014/main" id="{54B365E9-8FD0-6D5B-2DFC-723EE5DDD555}"/>
              </a:ext>
            </a:extLst>
          </p:cNvPr>
          <p:cNvPicPr>
            <a:picLocks noChangeAspect="1"/>
          </p:cNvPicPr>
          <p:nvPr/>
        </p:nvPicPr>
        <p:blipFill>
          <a:blip r:embed="rId14"/>
          <a:stretch>
            <a:fillRect/>
          </a:stretch>
        </p:blipFill>
        <p:spPr>
          <a:xfrm>
            <a:off x="9891341" y="202022"/>
            <a:ext cx="2028825" cy="790575"/>
          </a:xfrm>
          <a:prstGeom prst="rect">
            <a:avLst/>
          </a:prstGeom>
        </p:spPr>
      </p:pic>
      <p:pic>
        <p:nvPicPr>
          <p:cNvPr id="16" name="Картина 15">
            <a:extLst>
              <a:ext uri="{FF2B5EF4-FFF2-40B4-BE49-F238E27FC236}">
                <a16:creationId xmlns="" xmlns:a16="http://schemas.microsoft.com/office/drawing/2014/main" id="{3BD6ABFC-02BF-2D42-B42B-6929222F37B6}"/>
              </a:ext>
            </a:extLst>
          </p:cNvPr>
          <p:cNvPicPr>
            <a:picLocks noChangeAspect="1"/>
          </p:cNvPicPr>
          <p:nvPr/>
        </p:nvPicPr>
        <p:blipFill>
          <a:blip r:embed="rId15"/>
          <a:stretch>
            <a:fillRect/>
          </a:stretch>
        </p:blipFill>
        <p:spPr>
          <a:xfrm>
            <a:off x="0" y="6388471"/>
            <a:ext cx="12192000" cy="485775"/>
          </a:xfrm>
          <a:prstGeom prst="rect">
            <a:avLst/>
          </a:prstGeom>
        </p:spPr>
      </p:pic>
    </p:spTree>
    <p:extLst>
      <p:ext uri="{BB962C8B-B14F-4D97-AF65-F5344CB8AC3E}">
        <p14:creationId xmlns:p14="http://schemas.microsoft.com/office/powerpoint/2010/main" val="2994667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6" name="Picture 5" descr="A picture containing logo&#10;&#10;Description automatically generated">
            <a:hlinkClick r:id="rId2"/>
            <a:extLst>
              <a:ext uri="{FF2B5EF4-FFF2-40B4-BE49-F238E27FC236}">
                <a16:creationId xmlns="" xmlns:a16="http://schemas.microsoft.com/office/drawing/2014/main" id="{FF7EC0E5-DF36-B9CF-0FB5-2ED2D067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22" y="1550530"/>
            <a:ext cx="2482705" cy="1443658"/>
          </a:xfrm>
          <a:prstGeom prst="rect">
            <a:avLst/>
          </a:prstGeom>
        </p:spPr>
      </p:pic>
      <p:pic>
        <p:nvPicPr>
          <p:cNvPr id="7" name="Picture 6" descr="Graphical user interface, text, application&#10;&#10;Description automatically generated">
            <a:hlinkClick r:id="rId4"/>
            <a:extLst>
              <a:ext uri="{FF2B5EF4-FFF2-40B4-BE49-F238E27FC236}">
                <a16:creationId xmlns="" xmlns:a16="http://schemas.microsoft.com/office/drawing/2014/main" id="{8BA838AE-2DC3-BC62-7AFB-76096E13EBE3}"/>
              </a:ext>
            </a:extLst>
          </p:cNvPr>
          <p:cNvPicPr>
            <a:picLocks noChangeAspect="1"/>
          </p:cNvPicPr>
          <p:nvPr/>
        </p:nvPicPr>
        <p:blipFill rotWithShape="1">
          <a:blip r:embed="rId5">
            <a:extLst>
              <a:ext uri="{28A0092B-C50C-407E-A947-70E740481C1C}">
                <a14:useLocalDpi xmlns:a14="http://schemas.microsoft.com/office/drawing/2010/main" val="0"/>
              </a:ext>
            </a:extLst>
          </a:blip>
          <a:srcRect l="8432" t="2384" r="19064" b="23051"/>
          <a:stretch/>
        </p:blipFill>
        <p:spPr>
          <a:xfrm>
            <a:off x="8110163" y="4011404"/>
            <a:ext cx="2766740" cy="1357754"/>
          </a:xfrm>
          <a:prstGeom prst="rect">
            <a:avLst/>
          </a:prstGeom>
        </p:spPr>
      </p:pic>
      <p:pic>
        <p:nvPicPr>
          <p:cNvPr id="8" name="Picture 7" descr="Logo&#10;&#10;Description automatically generated">
            <a:hlinkClick r:id="rId6"/>
            <a:extLst>
              <a:ext uri="{FF2B5EF4-FFF2-40B4-BE49-F238E27FC236}">
                <a16:creationId xmlns="" xmlns:a16="http://schemas.microsoft.com/office/drawing/2014/main" id="{16960CC9-367F-CADB-C1AA-B89C65A45F71}"/>
              </a:ext>
            </a:extLst>
          </p:cNvPr>
          <p:cNvPicPr>
            <a:picLocks noChangeAspect="1"/>
          </p:cNvPicPr>
          <p:nvPr/>
        </p:nvPicPr>
        <p:blipFill rotWithShape="1">
          <a:blip r:embed="rId7">
            <a:extLst>
              <a:ext uri="{28A0092B-C50C-407E-A947-70E740481C1C}">
                <a14:useLocalDpi xmlns:a14="http://schemas.microsoft.com/office/drawing/2010/main" val="0"/>
              </a:ext>
            </a:extLst>
          </a:blip>
          <a:srcRect l="3594" t="9383" r="2747" b="11007"/>
          <a:stretch/>
        </p:blipFill>
        <p:spPr>
          <a:xfrm>
            <a:off x="368010" y="4410064"/>
            <a:ext cx="3493559" cy="1286569"/>
          </a:xfrm>
          <a:prstGeom prst="rect">
            <a:avLst/>
          </a:prstGeom>
        </p:spPr>
      </p:pic>
      <p:pic>
        <p:nvPicPr>
          <p:cNvPr id="9" name="Picture 8" descr="Text&#10;&#10;Description automatically generated with low confidence">
            <a:hlinkClick r:id="rId8"/>
            <a:extLst>
              <a:ext uri="{FF2B5EF4-FFF2-40B4-BE49-F238E27FC236}">
                <a16:creationId xmlns="" xmlns:a16="http://schemas.microsoft.com/office/drawing/2014/main" id="{0774A9FE-4B3C-4A97-54E5-00A3732EDAFA}"/>
              </a:ext>
            </a:extLst>
          </p:cNvPr>
          <p:cNvPicPr>
            <a:picLocks noChangeAspect="1"/>
          </p:cNvPicPr>
          <p:nvPr/>
        </p:nvPicPr>
        <p:blipFill rotWithShape="1">
          <a:blip r:embed="rId9">
            <a:extLst>
              <a:ext uri="{28A0092B-C50C-407E-A947-70E740481C1C}">
                <a14:useLocalDpi xmlns:a14="http://schemas.microsoft.com/office/drawing/2010/main" val="0"/>
              </a:ext>
            </a:extLst>
          </a:blip>
          <a:srcRect t="33027" b="26133"/>
          <a:stretch/>
        </p:blipFill>
        <p:spPr>
          <a:xfrm>
            <a:off x="3774354" y="1550530"/>
            <a:ext cx="3335471" cy="1062828"/>
          </a:xfrm>
          <a:prstGeom prst="rect">
            <a:avLst/>
          </a:prstGeom>
        </p:spPr>
      </p:pic>
      <p:pic>
        <p:nvPicPr>
          <p:cNvPr id="10" name="Picture 9" descr="A picture containing logo&#10;&#10;Description automatically generated">
            <a:hlinkClick r:id="rId10"/>
            <a:extLst>
              <a:ext uri="{FF2B5EF4-FFF2-40B4-BE49-F238E27FC236}">
                <a16:creationId xmlns="" xmlns:a16="http://schemas.microsoft.com/office/drawing/2014/main" id="{88168183-8C35-6841-B2A3-830E037910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4068" y="4298554"/>
            <a:ext cx="2398594" cy="1110400"/>
          </a:xfrm>
          <a:prstGeom prst="rect">
            <a:avLst/>
          </a:prstGeom>
        </p:spPr>
      </p:pic>
      <p:pic>
        <p:nvPicPr>
          <p:cNvPr id="11" name="Picture 10" descr="Shape&#10;&#10;Description automatically generated with medium confidence">
            <a:hlinkClick r:id="rId12"/>
            <a:extLst>
              <a:ext uri="{FF2B5EF4-FFF2-40B4-BE49-F238E27FC236}">
                <a16:creationId xmlns="" xmlns:a16="http://schemas.microsoft.com/office/drawing/2014/main" id="{1BAD686C-C073-1A3C-6081-4F6759E61AC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82443" y="5668306"/>
            <a:ext cx="2520171" cy="869659"/>
          </a:xfrm>
          <a:prstGeom prst="rect">
            <a:avLst/>
          </a:prstGeom>
        </p:spPr>
      </p:pic>
      <p:pic>
        <p:nvPicPr>
          <p:cNvPr id="12" name="Picture 11" descr="Text&#10;&#10;Description automatically generated with low confidence">
            <a:hlinkClick r:id="rId14"/>
            <a:extLst>
              <a:ext uri="{FF2B5EF4-FFF2-40B4-BE49-F238E27FC236}">
                <a16:creationId xmlns="" xmlns:a16="http://schemas.microsoft.com/office/drawing/2014/main" id="{5BEB067B-5B52-7A4E-B5D6-450D6C8A12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822" y="3353890"/>
            <a:ext cx="3261123" cy="735411"/>
          </a:xfrm>
          <a:prstGeom prst="rect">
            <a:avLst/>
          </a:prstGeom>
        </p:spPr>
      </p:pic>
      <p:pic>
        <p:nvPicPr>
          <p:cNvPr id="13" name="Picture 12" descr="Logo&#10;&#10;Description automatically generated">
            <a:hlinkClick r:id="rId16"/>
            <a:extLst>
              <a:ext uri="{FF2B5EF4-FFF2-40B4-BE49-F238E27FC236}">
                <a16:creationId xmlns="" xmlns:a16="http://schemas.microsoft.com/office/drawing/2014/main" id="{7E2A1831-0E4D-3299-2ED4-7120F71A53FB}"/>
              </a:ext>
            </a:extLst>
          </p:cNvPr>
          <p:cNvPicPr>
            <a:picLocks noChangeAspect="1"/>
          </p:cNvPicPr>
          <p:nvPr/>
        </p:nvPicPr>
        <p:blipFill rotWithShape="1">
          <a:blip r:embed="rId17">
            <a:extLst>
              <a:ext uri="{28A0092B-C50C-407E-A947-70E740481C1C}">
                <a14:useLocalDpi xmlns:a14="http://schemas.microsoft.com/office/drawing/2010/main" val="0"/>
              </a:ext>
            </a:extLst>
          </a:blip>
          <a:srcRect t="7282"/>
          <a:stretch/>
        </p:blipFill>
        <p:spPr>
          <a:xfrm>
            <a:off x="9286934" y="2706655"/>
            <a:ext cx="2225930" cy="1444689"/>
          </a:xfrm>
          <a:prstGeom prst="rect">
            <a:avLst/>
          </a:prstGeom>
        </p:spPr>
      </p:pic>
      <p:pic>
        <p:nvPicPr>
          <p:cNvPr id="14" name="Picture 13" descr="Logo&#10;&#10;Description automatically generated">
            <a:hlinkClick r:id="rId18"/>
            <a:extLst>
              <a:ext uri="{FF2B5EF4-FFF2-40B4-BE49-F238E27FC236}">
                <a16:creationId xmlns="" xmlns:a16="http://schemas.microsoft.com/office/drawing/2014/main" id="{C85890B3-93B4-0D38-CA78-F53F483718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4164" y="5369158"/>
            <a:ext cx="2076995" cy="1384662"/>
          </a:xfrm>
          <a:prstGeom prst="rect">
            <a:avLst/>
          </a:prstGeom>
        </p:spPr>
      </p:pic>
      <p:pic>
        <p:nvPicPr>
          <p:cNvPr id="15" name="Picture 3">
            <a:hlinkClick r:id="rId20"/>
            <a:extLst>
              <a:ext uri="{FF2B5EF4-FFF2-40B4-BE49-F238E27FC236}">
                <a16:creationId xmlns="" xmlns:a16="http://schemas.microsoft.com/office/drawing/2014/main" id="{3D471891-B830-B7D9-C6E6-FD41B9D49820}"/>
              </a:ext>
            </a:extLst>
          </p:cNvPr>
          <p:cNvPicPr>
            <a:picLocks noChangeAspect="1"/>
          </p:cNvPicPr>
          <p:nvPr/>
        </p:nvPicPr>
        <p:blipFill>
          <a:blip r:embed="rId21"/>
          <a:stretch>
            <a:fillRect/>
          </a:stretch>
        </p:blipFill>
        <p:spPr>
          <a:xfrm>
            <a:off x="4233264" y="2919279"/>
            <a:ext cx="4063532" cy="1121217"/>
          </a:xfrm>
          <a:prstGeom prst="rect">
            <a:avLst/>
          </a:prstGeom>
        </p:spPr>
      </p:pic>
      <p:pic>
        <p:nvPicPr>
          <p:cNvPr id="16" name="Picture 4" descr="Logo&#10;&#10;Description automatically generated">
            <a:hlinkClick r:id="rId22"/>
            <a:extLst>
              <a:ext uri="{FF2B5EF4-FFF2-40B4-BE49-F238E27FC236}">
                <a16:creationId xmlns="" xmlns:a16="http://schemas.microsoft.com/office/drawing/2014/main" id="{F1463AB2-2C99-D1A6-E0AC-244A3769F85B}"/>
              </a:ext>
            </a:extLst>
          </p:cNvPr>
          <p:cNvPicPr>
            <a:picLocks noChangeAspect="1"/>
          </p:cNvPicPr>
          <p:nvPr/>
        </p:nvPicPr>
        <p:blipFill rotWithShape="1">
          <a:blip r:embed="rId23"/>
          <a:srcRect l="7749" t="17287" r="4017" b="16245"/>
          <a:stretch/>
        </p:blipFill>
        <p:spPr>
          <a:xfrm>
            <a:off x="1476753" y="5571721"/>
            <a:ext cx="3571450" cy="1062828"/>
          </a:xfrm>
          <a:prstGeom prst="rect">
            <a:avLst/>
          </a:prstGeom>
        </p:spPr>
      </p:pic>
      <p:pic>
        <p:nvPicPr>
          <p:cNvPr id="17" name="Picture 16" descr="A picture containing text&#10;&#10;Description automatically generated">
            <a:hlinkClick r:id="rId24"/>
            <a:extLst>
              <a:ext uri="{FF2B5EF4-FFF2-40B4-BE49-F238E27FC236}">
                <a16:creationId xmlns="" xmlns:a16="http://schemas.microsoft.com/office/drawing/2014/main" id="{AC43D8FA-DF07-EB18-0AF6-3751341A03D0}"/>
              </a:ext>
            </a:extLst>
          </p:cNvPr>
          <p:cNvPicPr>
            <a:picLocks noChangeAspect="1"/>
          </p:cNvPicPr>
          <p:nvPr/>
        </p:nvPicPr>
        <p:blipFill rotWithShape="1">
          <a:blip r:embed="rId25">
            <a:extLst>
              <a:ext uri="{28A0092B-C50C-407E-A947-70E740481C1C}">
                <a14:useLocalDpi xmlns:a14="http://schemas.microsoft.com/office/drawing/2010/main" val="0"/>
              </a:ext>
            </a:extLst>
          </a:blip>
          <a:srcRect l="9288" t="22223" r="8846" b="19944"/>
          <a:stretch/>
        </p:blipFill>
        <p:spPr>
          <a:xfrm>
            <a:off x="7764269" y="1379308"/>
            <a:ext cx="3873909" cy="1281913"/>
          </a:xfrm>
          <a:prstGeom prst="rect">
            <a:avLst/>
          </a:prstGeom>
        </p:spPr>
      </p:pic>
    </p:spTree>
    <p:extLst>
      <p:ext uri="{BB962C8B-B14F-4D97-AF65-F5344CB8AC3E}">
        <p14:creationId xmlns:p14="http://schemas.microsoft.com/office/powerpoint/2010/main" val="4012621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 xmlns:a16="http://schemas.microsoft.com/office/drawing/2014/main" id="{19D59668-3C9A-4BAE-83AF-92CB45919E32}"/>
              </a:ext>
            </a:extLst>
          </p:cNvPr>
          <p:cNvPicPr>
            <a:picLocks noChangeAspect="1"/>
          </p:cNvPicPr>
          <p:nvPr/>
        </p:nvPicPr>
        <p:blipFill>
          <a:blip r:embed="rId3"/>
          <a:stretch>
            <a:fillRect/>
          </a:stretch>
        </p:blipFill>
        <p:spPr>
          <a:xfrm>
            <a:off x="4212532" y="1875192"/>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358892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 xmlns:a16="http://schemas.microsoft.com/office/drawing/2014/main"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E418B45-CC21-482F-89F0-6AD72B84CE19}"/>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18112</TotalTime>
  <Words>13114</Words>
  <Application>Microsoft Office PowerPoint</Application>
  <PresentationFormat>Widescreen</PresentationFormat>
  <Paragraphs>1263</Paragraphs>
  <Slides>48</Slides>
  <Notes>42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PowerPoint Presentation</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Microsoft account</cp:lastModifiedBy>
  <cp:revision>581</cp:revision>
  <dcterms:created xsi:type="dcterms:W3CDTF">2018-05-23T13:08:44Z</dcterms:created>
  <dcterms:modified xsi:type="dcterms:W3CDTF">2023-04-18T17:41:11Z</dcterms:modified>
  <cp:category>programming fundamentals;computer programming;software development;web development</cp:category>
</cp:coreProperties>
</file>